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61" r:id="rId4"/>
    <p:sldId id="257" r:id="rId5"/>
    <p:sldId id="258" r:id="rId6"/>
    <p:sldId id="256" r:id="rId7"/>
    <p:sldId id="259" r:id="rId8"/>
    <p:sldId id="262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4" autoAdjust="0"/>
    <p:restoredTop sz="94580" autoAdjust="0"/>
  </p:normalViewPr>
  <p:slideViewPr>
    <p:cSldViewPr snapToGrid="0">
      <p:cViewPr varScale="1">
        <p:scale>
          <a:sx n="69" d="100"/>
          <a:sy n="69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0E0C69-C427-487C-8C2E-39326E3A2E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80E2F6-1B15-4C43-8149-D2FF1BC0EF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5FAAFAA-1EF5-4079-9830-AECE6780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7011B-6392-49D0-84BD-3009B03D2431}" type="datetimeFigureOut">
              <a:rPr lang="pt-BR" smtClean="0"/>
              <a:t>10/12/2020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229103E-CA64-4B5C-BB26-0C17CCDF8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886E520-285D-4510-995E-ED6AE5C8D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2891-0ED3-43AF-B2BA-8892FA02B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8372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3A351-0036-49AC-8867-28A7B5EF4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5B4A890-F8B1-44D3-853D-F98988A539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57F2729-F95E-44E4-9289-B347F6BB3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7011B-6392-49D0-84BD-3009B03D2431}" type="datetimeFigureOut">
              <a:rPr lang="pt-BR" smtClean="0"/>
              <a:t>10/12/2020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EC5348-F922-43BB-9D98-588894CCC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D379164-A50D-4C1E-B669-635E423B3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2891-0ED3-43AF-B2BA-8892FA02B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0180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4581D01-F362-4B4E-9A71-1EDFDB523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ECCAEC2-E898-4390-84B4-0F6A3F4773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32A6BD-3046-4E96-9D2D-C84CAD977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7011B-6392-49D0-84BD-3009B03D2431}" type="datetimeFigureOut">
              <a:rPr lang="pt-BR" smtClean="0"/>
              <a:t>10/12/2020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7B15EC-1705-47B3-ABB6-4D1FFA004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84FB5A1-8276-4BD5-A271-F52BF880B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2891-0ED3-43AF-B2BA-8892FA02B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6018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AAB517-40C2-46DA-939C-2237F9194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485DE7-C889-42E9-B90E-52C1EE4C8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29FCDB4-14E6-4E34-AE60-F2BED9AEE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7011B-6392-49D0-84BD-3009B03D2431}" type="datetimeFigureOut">
              <a:rPr lang="pt-BR" smtClean="0"/>
              <a:t>10/12/2020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67155EB-C0C8-46C2-993F-369768C09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9E52B5-85B4-4080-A103-0AD3A5FE9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2891-0ED3-43AF-B2BA-8892FA02B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1110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425100-DD16-49C7-A1BC-C78A9E660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F3055CA-01F9-4090-A3C0-9A0D4A7ED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FA8B255-9EF9-4F63-A05B-4C319F513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7011B-6392-49D0-84BD-3009B03D2431}" type="datetimeFigureOut">
              <a:rPr lang="pt-BR" smtClean="0"/>
              <a:t>10/12/2020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1935C1-451B-4981-A80D-E77ABB79B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7D1D46D-9C10-4E34-A763-329CCC0F0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2891-0ED3-43AF-B2BA-8892FA02B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6146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EE8F90-6A99-4045-9F0D-570CA9674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065106-9D4A-4F33-AEAB-1E6FAF6B8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C8012C7-F5E7-4B44-B9AD-689379AB5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2DB1A37-E2AD-4AD3-9425-3537C442D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7011B-6392-49D0-84BD-3009B03D2431}" type="datetimeFigureOut">
              <a:rPr lang="pt-BR" smtClean="0"/>
              <a:t>10/12/2020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B3A9363-A45F-4E66-8149-F9D136B4A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C3B9942-5DDC-4C90-BBF9-E42271A5C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2891-0ED3-43AF-B2BA-8892FA02B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889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2CA1E0-B0D6-4F43-BCEC-F2B8B3146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6E6F059-D1F3-402B-BBD1-33A360D9D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72F8901-AC27-4EDE-9449-ED2992EE0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7051D6-581E-491D-B374-5C53B3468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463AFFE-9BE1-447C-8010-BE6F979444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808D2E8-E3CA-4E21-9B2C-15EB23737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7011B-6392-49D0-84BD-3009B03D2431}" type="datetimeFigureOut">
              <a:rPr lang="pt-BR" smtClean="0"/>
              <a:t>10/12/2020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0D0016F-5275-495F-BE43-B05AC0E45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F86046B-728B-4219-9C71-FF1916DEC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2891-0ED3-43AF-B2BA-8892FA02B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8864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22DEFB-249E-478E-9967-DD15DC814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F9EEC7C-AA2B-4E36-A7F6-531E3EB2B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7011B-6392-49D0-84BD-3009B03D2431}" type="datetimeFigureOut">
              <a:rPr lang="pt-BR" smtClean="0"/>
              <a:t>10/12/2020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103E9BB-A9E1-4166-9C76-F80E49AB0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F187FB1-0D0B-4658-B09E-E741D2D35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2891-0ED3-43AF-B2BA-8892FA02B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2306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02D5F8B-E5AF-485B-9302-6019AB9FB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7011B-6392-49D0-84BD-3009B03D2431}" type="datetimeFigureOut">
              <a:rPr lang="pt-BR" smtClean="0"/>
              <a:t>10/12/2020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C45DD14-E408-481A-91FC-62A31D3AC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0042D95-88AB-4780-9CBB-64F888546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2891-0ED3-43AF-B2BA-8892FA02B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5070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6531C0-2E61-421A-A634-7B11532E6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CD30F-4871-4AC4-88E9-2BA0E71DB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3AE54F3-9BD5-4E82-88AC-338E984116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61679B3-DB0E-4E64-B474-05ABD6A7F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7011B-6392-49D0-84BD-3009B03D2431}" type="datetimeFigureOut">
              <a:rPr lang="pt-BR" smtClean="0"/>
              <a:t>10/12/2020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A0F6939-91E2-42D6-8D12-B9DE26B41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FF08EB1-9474-4689-AC23-03A68B419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2891-0ED3-43AF-B2BA-8892FA02B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3207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25A4C9-952A-494C-9D44-369B19306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EF955C9-EB05-41E5-A380-14CD35E707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B086CFA-4C41-4863-9A74-0AEBDED4D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1BEB221-7D40-4F24-A89E-E9E8E479D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7011B-6392-49D0-84BD-3009B03D2431}" type="datetimeFigureOut">
              <a:rPr lang="pt-BR" smtClean="0"/>
              <a:t>10/12/2020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75D2206-1DA3-447B-8319-CEE8ACBC8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15CCBF5-B521-4C74-A496-2E3C02965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2891-0ED3-43AF-B2BA-8892FA02B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7818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1127E3D-BB57-4A74-A4DB-2E214B98B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1B8B4F6-F6A6-4C7E-8642-28C902300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05E91B0-91D6-42B9-8D8C-2A0D309FCF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7011B-6392-49D0-84BD-3009B03D2431}" type="datetimeFigureOut">
              <a:rPr lang="pt-BR" smtClean="0"/>
              <a:t>10/12/2020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260AC18-262C-4DBE-8289-C3DB9710F1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4338BD-1EAF-4DAD-A6E3-98C771FEDD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12891-0ED3-43AF-B2BA-8892FA02B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7446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8271272-47C5-4749-B313-3498D0C25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253" y="237824"/>
            <a:ext cx="8794933" cy="662017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CC4B993-0AC9-4411-87B3-224BD872C4DC}"/>
              </a:ext>
            </a:extLst>
          </p:cNvPr>
          <p:cNvSpPr txBox="1"/>
          <p:nvPr/>
        </p:nvSpPr>
        <p:spPr>
          <a:xfrm>
            <a:off x="318655" y="6414655"/>
            <a:ext cx="198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Figura 1</a:t>
            </a:r>
          </a:p>
        </p:txBody>
      </p:sp>
    </p:spTree>
    <p:extLst>
      <p:ext uri="{BB962C8B-B14F-4D97-AF65-F5344CB8AC3E}">
        <p14:creationId xmlns:p14="http://schemas.microsoft.com/office/powerpoint/2010/main" val="853271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350C07B-DEC8-4097-9683-0D5EFBFEB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231" y="604443"/>
            <a:ext cx="7973538" cy="564911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BA37619-F272-4EA0-9972-7128F0D6E7FB}"/>
              </a:ext>
            </a:extLst>
          </p:cNvPr>
          <p:cNvSpPr txBox="1"/>
          <p:nvPr/>
        </p:nvSpPr>
        <p:spPr>
          <a:xfrm>
            <a:off x="318655" y="6414655"/>
            <a:ext cx="198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Figura 2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B5180B9-7F75-45FC-8153-EC95D154B631}"/>
              </a:ext>
            </a:extLst>
          </p:cNvPr>
          <p:cNvSpPr txBox="1"/>
          <p:nvPr/>
        </p:nvSpPr>
        <p:spPr>
          <a:xfrm>
            <a:off x="2039955" y="5907181"/>
            <a:ext cx="32247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Photography</a:t>
            </a:r>
            <a:r>
              <a:rPr lang="pt-B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Paulo L. L. Aguiar</a:t>
            </a:r>
          </a:p>
        </p:txBody>
      </p:sp>
    </p:spTree>
    <p:extLst>
      <p:ext uri="{BB962C8B-B14F-4D97-AF65-F5344CB8AC3E}">
        <p14:creationId xmlns:p14="http://schemas.microsoft.com/office/powerpoint/2010/main" val="985677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E84AA9F9-F0DD-474D-A438-66AD748C8361}"/>
              </a:ext>
            </a:extLst>
          </p:cNvPr>
          <p:cNvGrpSpPr/>
          <p:nvPr/>
        </p:nvGrpSpPr>
        <p:grpSpPr>
          <a:xfrm>
            <a:off x="2352941" y="249390"/>
            <a:ext cx="7534828" cy="6480000"/>
            <a:chOff x="2352941" y="249390"/>
            <a:chExt cx="7534828" cy="6480000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1C86DA74-CDB4-4C09-8A56-444A3EE6C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2941" y="249390"/>
              <a:ext cx="3931683" cy="6480000"/>
            </a:xfrm>
            <a:prstGeom prst="rect">
              <a:avLst/>
            </a:prstGeom>
          </p:spPr>
        </p:pic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2E7B25AB-1C39-485C-A104-7D7E3863A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586" y="263245"/>
              <a:ext cx="3410183" cy="6372000"/>
            </a:xfrm>
            <a:prstGeom prst="rect">
              <a:avLst/>
            </a:prstGeom>
          </p:spPr>
        </p:pic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68993536-1A6F-4931-9F5F-BCF28E897DBD}"/>
              </a:ext>
            </a:extLst>
          </p:cNvPr>
          <p:cNvSpPr txBox="1"/>
          <p:nvPr/>
        </p:nvSpPr>
        <p:spPr>
          <a:xfrm>
            <a:off x="318655" y="6414655"/>
            <a:ext cx="198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Figura 3</a:t>
            </a:r>
          </a:p>
        </p:txBody>
      </p:sp>
    </p:spTree>
    <p:extLst>
      <p:ext uri="{BB962C8B-B14F-4D97-AF65-F5344CB8AC3E}">
        <p14:creationId xmlns:p14="http://schemas.microsoft.com/office/powerpoint/2010/main" val="1203780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1B82AE98-51ED-4DBD-932C-8177802F91C3}"/>
              </a:ext>
            </a:extLst>
          </p:cNvPr>
          <p:cNvGrpSpPr/>
          <p:nvPr/>
        </p:nvGrpSpPr>
        <p:grpSpPr>
          <a:xfrm>
            <a:off x="2136032" y="193965"/>
            <a:ext cx="7432077" cy="6480005"/>
            <a:chOff x="2136032" y="193965"/>
            <a:chExt cx="7432077" cy="6480005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5FB2CD38-612D-4486-AED1-B75997E06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6032" y="193965"/>
              <a:ext cx="4158285" cy="6480000"/>
            </a:xfrm>
            <a:prstGeom prst="rect">
              <a:avLst/>
            </a:prstGeom>
          </p:spPr>
        </p:pic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4BF2564-8E7A-4EF0-93C9-CA698742ED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0474" y="193970"/>
              <a:ext cx="3107635" cy="6480000"/>
            </a:xfrm>
            <a:prstGeom prst="rect">
              <a:avLst/>
            </a:prstGeom>
          </p:spPr>
        </p:pic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6DC72B91-D3FE-42B3-BC93-D8647296FA1F}"/>
              </a:ext>
            </a:extLst>
          </p:cNvPr>
          <p:cNvSpPr txBox="1"/>
          <p:nvPr/>
        </p:nvSpPr>
        <p:spPr>
          <a:xfrm>
            <a:off x="318655" y="6414655"/>
            <a:ext cx="198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Figura 4</a:t>
            </a:r>
          </a:p>
        </p:txBody>
      </p:sp>
    </p:spTree>
    <p:extLst>
      <p:ext uri="{BB962C8B-B14F-4D97-AF65-F5344CB8AC3E}">
        <p14:creationId xmlns:p14="http://schemas.microsoft.com/office/powerpoint/2010/main" val="861663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ABFC44CD-2F63-43CD-8289-89139AD5FAA5}"/>
              </a:ext>
            </a:extLst>
          </p:cNvPr>
          <p:cNvGrpSpPr/>
          <p:nvPr/>
        </p:nvGrpSpPr>
        <p:grpSpPr>
          <a:xfrm>
            <a:off x="1250701" y="180115"/>
            <a:ext cx="9351664" cy="6493847"/>
            <a:chOff x="1250701" y="180115"/>
            <a:chExt cx="9351664" cy="6493847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24D24D3D-175E-4962-9EA8-AC3BB8BE7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701" y="193962"/>
              <a:ext cx="4653192" cy="6480000"/>
            </a:xfrm>
            <a:prstGeom prst="rect">
              <a:avLst/>
            </a:prstGeom>
          </p:spPr>
        </p:pic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80ADD6C3-0059-49E8-B899-AC0BC53F9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1954" y="180115"/>
              <a:ext cx="4480411" cy="6480000"/>
            </a:xfrm>
            <a:prstGeom prst="rect">
              <a:avLst/>
            </a:prstGeom>
          </p:spPr>
        </p:pic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A83FF857-467F-4069-897E-0CCD2F650ED9}"/>
              </a:ext>
            </a:extLst>
          </p:cNvPr>
          <p:cNvSpPr txBox="1"/>
          <p:nvPr/>
        </p:nvSpPr>
        <p:spPr>
          <a:xfrm>
            <a:off x="318655" y="6414655"/>
            <a:ext cx="198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Figura 5</a:t>
            </a:r>
          </a:p>
        </p:txBody>
      </p:sp>
    </p:spTree>
    <p:extLst>
      <p:ext uri="{BB962C8B-B14F-4D97-AF65-F5344CB8AC3E}">
        <p14:creationId xmlns:p14="http://schemas.microsoft.com/office/powerpoint/2010/main" val="2348806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E46D8FCF-85F0-4771-8038-18E5FEFF04A5}"/>
              </a:ext>
            </a:extLst>
          </p:cNvPr>
          <p:cNvSpPr txBox="1"/>
          <p:nvPr/>
        </p:nvSpPr>
        <p:spPr>
          <a:xfrm>
            <a:off x="3046912" y="3241962"/>
            <a:ext cx="609382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n</a:t>
            </a:r>
          </a:p>
          <a:p>
            <a:pPr algn="ctr"/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DD =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(Tm – Tb)</a:t>
            </a:r>
          </a:p>
          <a:p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i=1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DCA098A-0879-48BE-B094-D980FD01F71D}"/>
              </a:ext>
            </a:extLst>
          </p:cNvPr>
          <p:cNvSpPr txBox="1"/>
          <p:nvPr/>
        </p:nvSpPr>
        <p:spPr>
          <a:xfrm>
            <a:off x="318655" y="6414655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Equação de graus-dia</a:t>
            </a:r>
          </a:p>
        </p:txBody>
      </p:sp>
    </p:spTree>
    <p:extLst>
      <p:ext uri="{BB962C8B-B14F-4D97-AF65-F5344CB8AC3E}">
        <p14:creationId xmlns:p14="http://schemas.microsoft.com/office/powerpoint/2010/main" val="2884838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4396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58649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35</Words>
  <Application>Microsoft Office PowerPoint</Application>
  <PresentationFormat>Widescreen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Silvio Steinmetz</dc:creator>
  <cp:lastModifiedBy>Silvio Steinmetz</cp:lastModifiedBy>
  <cp:revision>9</cp:revision>
  <dcterms:created xsi:type="dcterms:W3CDTF">2020-08-17T11:29:11Z</dcterms:created>
  <dcterms:modified xsi:type="dcterms:W3CDTF">2020-12-10T12:58:08Z</dcterms:modified>
</cp:coreProperties>
</file>